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6" r:id="rId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434"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16.03.2023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16.03.2023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16.03.2023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16.03.2023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16.03.2023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16.03.2023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16.03.2023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16.03.2023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16.03.2023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16.03.2023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16.03.2023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16.03.2023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un9-80.userapi.com/impg/3VBE2mHxNFkqPQ1DnKEtCSLN-s4lhlx_4z0ZdQ/6zo9SLT1ez8.jpg?size=1036x1080&amp;quality=95&amp;sign=0eb8a2774f3e8c21bb5ea8dc16aa0cfc&amp;type=album"/>
          <p:cNvPicPr>
            <a:picLocks noChangeAspect="1" noChangeArrowheads="1"/>
          </p:cNvPicPr>
          <p:nvPr/>
        </p:nvPicPr>
        <p:blipFill rotWithShape="1">
          <a:blip r:embed="rId2">
            <a:extLst>
              <a:ext uri="{28A0092B-C50C-407E-A947-70E740481C1C}">
                <a14:useLocalDpi xmlns:a14="http://schemas.microsoft.com/office/drawing/2010/main" val="0"/>
              </a:ext>
            </a:extLst>
          </a:blip>
          <a:srcRect l="9015" t="11255" r="14139"/>
          <a:stretch/>
        </p:blipFill>
        <p:spPr bwMode="auto">
          <a:xfrm>
            <a:off x="0" y="0"/>
            <a:ext cx="5652120" cy="680456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5220072" y="3933056"/>
            <a:ext cx="3816424" cy="2308324"/>
          </a:xfrm>
          <a:prstGeom prst="rect">
            <a:avLst/>
          </a:prstGeom>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r"/>
            <a:r>
              <a:rPr lang="ru-RU" sz="4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Гаврилова </a:t>
            </a:r>
            <a:endParaRPr lang="ru-RU" sz="48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a:p>
            <a:pPr algn="r"/>
            <a:r>
              <a:rPr lang="ru-RU" sz="48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Валентина </a:t>
            </a:r>
          </a:p>
          <a:p>
            <a:pPr algn="r"/>
            <a:r>
              <a:rPr lang="ru-RU" sz="48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Анатольевна </a:t>
            </a:r>
            <a:endParaRPr lang="ru-RU" sz="4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pic>
        <p:nvPicPr>
          <p:cNvPr id="5" name="Picture 2" descr="https://mon.tatarstan.ru/file/mon/Image/%D0%A1%D0%BD%D0%B8%D0%BC%D0%BE%D0%BA%20%D1%8D%D0%BA%D1%80%D0%B0%D0%BD%D0%B0%202023-03-09%20122310.jpg"/>
          <p:cNvPicPr>
            <a:picLocks noChangeAspect="1" noChangeArrowheads="1"/>
          </p:cNvPicPr>
          <p:nvPr/>
        </p:nvPicPr>
        <p:blipFill rotWithShape="1">
          <a:blip r:embed="rId3">
            <a:extLst>
              <a:ext uri="{28A0092B-C50C-407E-A947-70E740481C1C}">
                <a14:useLocalDpi xmlns:a14="http://schemas.microsoft.com/office/drawing/2010/main" val="0"/>
              </a:ext>
            </a:extLst>
          </a:blip>
          <a:srcRect l="5826" r="2899"/>
          <a:stretch/>
        </p:blipFill>
        <p:spPr bwMode="auto">
          <a:xfrm>
            <a:off x="5652120" y="116632"/>
            <a:ext cx="3384376" cy="18387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48395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6243" y="332656"/>
            <a:ext cx="8874224" cy="6186309"/>
          </a:xfrm>
          <a:prstGeom prst="rect">
            <a:avLst/>
          </a:prstGeom>
        </p:spPr>
        <p:txBody>
          <a:bodyPr wrap="square">
            <a:spAutoFit/>
          </a:bodyPr>
          <a:lstStyle/>
          <a:p>
            <a:pPr algn="just"/>
            <a:r>
              <a:rPr lang="ru-RU" b="1" dirty="0"/>
              <a:t>Гаврилова Валентина Анатольевна </a:t>
            </a:r>
            <a:r>
              <a:rPr lang="ru-RU" dirty="0"/>
              <a:t>родилась 31 мая 1945 года в городе Тетюши  Республики Татарстан</a:t>
            </a:r>
            <a:r>
              <a:rPr lang="ru-RU" dirty="0" smtClean="0"/>
              <a:t>. В </a:t>
            </a:r>
            <a:r>
              <a:rPr lang="ru-RU" dirty="0"/>
              <a:t>1964 году закончила </a:t>
            </a:r>
            <a:r>
              <a:rPr lang="ru-RU" dirty="0" err="1"/>
              <a:t>Тетюшское</a:t>
            </a:r>
            <a:r>
              <a:rPr lang="ru-RU" dirty="0"/>
              <a:t> педагогическое училище и получила назначение в </a:t>
            </a:r>
            <a:r>
              <a:rPr lang="ru-RU" dirty="0" err="1"/>
              <a:t>Чистопольский</a:t>
            </a:r>
            <a:r>
              <a:rPr lang="ru-RU" dirty="0"/>
              <a:t> </a:t>
            </a:r>
            <a:r>
              <a:rPr lang="ru-RU" dirty="0" smtClean="0"/>
              <a:t>район, село </a:t>
            </a:r>
            <a:r>
              <a:rPr lang="ru-RU" dirty="0" err="1"/>
              <a:t>Чистопольские</a:t>
            </a:r>
            <a:r>
              <a:rPr lang="ru-RU" dirty="0"/>
              <a:t> Выселки, учителем начальных классов. В первом классе было 20 учеников. Из-за нехватки специалистов, Валентине Анатольевне приходилось  работать и учителем математики, пения и изобразительного искусства в старших классах. Свою педагогическую деятельность начала в старой деревянной школе, где не было ни воды, ни отопления. Первым  директором был </a:t>
            </a:r>
            <a:r>
              <a:rPr lang="ru-RU" dirty="0" err="1"/>
              <a:t>Костенич</a:t>
            </a:r>
            <a:r>
              <a:rPr lang="ru-RU" dirty="0"/>
              <a:t> Борис Петрович</a:t>
            </a:r>
            <a:r>
              <a:rPr lang="ru-RU" dirty="0" smtClean="0"/>
              <a:t>, его </a:t>
            </a:r>
            <a:r>
              <a:rPr lang="ru-RU" dirty="0"/>
              <a:t>сменил </a:t>
            </a:r>
            <a:r>
              <a:rPr lang="ru-RU" dirty="0" err="1"/>
              <a:t>Валдавин</a:t>
            </a:r>
            <a:r>
              <a:rPr lang="ru-RU" dirty="0"/>
              <a:t> Павел Романович, который и начал строительство новой школы. Она была построена в 1990 году. В </a:t>
            </a:r>
            <a:r>
              <a:rPr lang="ru-RU" dirty="0" smtClean="0"/>
              <a:t>школе </a:t>
            </a:r>
            <a:r>
              <a:rPr lang="ru-RU" dirty="0"/>
              <a:t>Валентина Анатольевна проработала 40 лет</a:t>
            </a:r>
            <a:r>
              <a:rPr lang="ru-RU" dirty="0" smtClean="0"/>
              <a:t>, выпустила </a:t>
            </a:r>
            <a:r>
              <a:rPr lang="ru-RU" dirty="0"/>
              <a:t>10 выпусков</a:t>
            </a:r>
            <a:r>
              <a:rPr lang="ru-RU" dirty="0" smtClean="0"/>
              <a:t>, около </a:t>
            </a:r>
            <a:r>
              <a:rPr lang="ru-RU" dirty="0"/>
              <a:t>200 учеников. Награждена грамотами отдела народного образования. Она отличник народного просвещения, ветеран  труда. За время работы Валентина Анатольевна оказывала методическую помощь школам района, часто сама давала открытые уроки для  учителей своего </a:t>
            </a:r>
            <a:r>
              <a:rPr lang="ru-RU" dirty="0" smtClean="0"/>
              <a:t>куста (</a:t>
            </a:r>
            <a:r>
              <a:rPr lang="ru-RU" dirty="0"/>
              <a:t>Зверосовхоз Луч</a:t>
            </a:r>
            <a:r>
              <a:rPr lang="ru-RU" dirty="0" smtClean="0"/>
              <a:t>, </a:t>
            </a:r>
            <a:r>
              <a:rPr lang="ru-RU" dirty="0" err="1" smtClean="0"/>
              <a:t>Донауровка</a:t>
            </a:r>
            <a:r>
              <a:rPr lang="ru-RU" dirty="0"/>
              <a:t>, К</a:t>
            </a:r>
            <a:r>
              <a:rPr lang="ru-RU" dirty="0" smtClean="0"/>
              <a:t>. Гора</a:t>
            </a:r>
            <a:r>
              <a:rPr lang="ru-RU" dirty="0"/>
              <a:t>, Юлдуз</a:t>
            </a:r>
            <a:r>
              <a:rPr lang="ru-RU" dirty="0" smtClean="0"/>
              <a:t>). Ее </a:t>
            </a:r>
            <a:r>
              <a:rPr lang="ru-RU" dirty="0"/>
              <a:t>знали все учителя района. Годы работы в Чистопольско-</a:t>
            </a:r>
            <a:r>
              <a:rPr lang="ru-RU" dirty="0" err="1"/>
              <a:t>Высельской</a:t>
            </a:r>
            <a:r>
              <a:rPr lang="ru-RU" dirty="0"/>
              <a:t> школе были самими </a:t>
            </a:r>
            <a:r>
              <a:rPr lang="ru-RU" dirty="0" smtClean="0"/>
              <a:t>интересными.</a:t>
            </a:r>
            <a:r>
              <a:rPr lang="ru-RU" dirty="0"/>
              <a:t> </a:t>
            </a:r>
            <a:r>
              <a:rPr lang="ru-RU" dirty="0" smtClean="0"/>
              <a:t>В </a:t>
            </a:r>
            <a:r>
              <a:rPr lang="ru-RU" dirty="0"/>
              <a:t>2005 году она закончила свою  трудовую деятельность. Сейчас на заслуженном отдыхе, помогает внукам в учебе. Бывшие ученики не забывают свою учительницу, поздравляют с праздниками. Среди ее учеников Глава </a:t>
            </a:r>
            <a:r>
              <a:rPr lang="ru-RU" dirty="0" err="1"/>
              <a:t>Чистопольского</a:t>
            </a:r>
            <a:r>
              <a:rPr lang="ru-RU" dirty="0"/>
              <a:t> муниципального района Иванов Дмитрий Алексеевич, </a:t>
            </a:r>
            <a:r>
              <a:rPr lang="ru-RU" dirty="0"/>
              <a:t>заместитель руководителя гор. </a:t>
            </a:r>
            <a:r>
              <a:rPr lang="ru-RU" dirty="0" smtClean="0"/>
              <a:t>Исполкома Садиков </a:t>
            </a:r>
            <a:r>
              <a:rPr lang="ru-RU" dirty="0" err="1"/>
              <a:t>Фарход</a:t>
            </a:r>
            <a:r>
              <a:rPr lang="ru-RU" dirty="0"/>
              <a:t> </a:t>
            </a:r>
            <a:r>
              <a:rPr lang="ru-RU" dirty="0" err="1"/>
              <a:t>Мурадович</a:t>
            </a:r>
            <a:r>
              <a:rPr lang="ru-RU" dirty="0"/>
              <a:t>, </a:t>
            </a:r>
            <a:br>
              <a:rPr lang="ru-RU" dirty="0"/>
            </a:br>
            <a:r>
              <a:rPr lang="ru-RU" dirty="0" smtClean="0"/>
              <a:t>воспитатели </a:t>
            </a:r>
            <a:r>
              <a:rPr lang="ru-RU" dirty="0"/>
              <a:t>детского сада с</a:t>
            </a:r>
            <a:r>
              <a:rPr lang="ru-RU" dirty="0" smtClean="0"/>
              <a:t>. </a:t>
            </a:r>
            <a:r>
              <a:rPr lang="ru-RU" dirty="0" err="1" smtClean="0"/>
              <a:t>Чистопольские</a:t>
            </a:r>
            <a:r>
              <a:rPr lang="ru-RU" dirty="0" smtClean="0"/>
              <a:t> Выселки </a:t>
            </a:r>
            <a:r>
              <a:rPr lang="ru-RU" dirty="0" err="1" smtClean="0"/>
              <a:t>Главнова</a:t>
            </a:r>
            <a:r>
              <a:rPr lang="ru-RU" dirty="0" smtClean="0"/>
              <a:t> </a:t>
            </a:r>
            <a:r>
              <a:rPr lang="ru-RU" dirty="0"/>
              <a:t>Светлана Алексеевна, Егорова Ирина Александровна </a:t>
            </a:r>
          </a:p>
        </p:txBody>
      </p:sp>
    </p:spTree>
    <p:extLst>
      <p:ext uri="{BB962C8B-B14F-4D97-AF65-F5344CB8AC3E}">
        <p14:creationId xmlns:p14="http://schemas.microsoft.com/office/powerpoint/2010/main" val="3683572577"/>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14</Words>
  <Application>Microsoft Office PowerPoint</Application>
  <PresentationFormat>Экран (4:3)</PresentationFormat>
  <Paragraphs>4</Paragraphs>
  <Slides>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vt:i4>
      </vt:variant>
    </vt:vector>
  </HeadingPairs>
  <TitlesOfParts>
    <vt:vector size="3" baseType="lpstr">
      <vt:lpstr>Тема Office</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klass8</dc:creator>
  <cp:lastModifiedBy>klass8</cp:lastModifiedBy>
  <cp:revision>1</cp:revision>
  <dcterms:created xsi:type="dcterms:W3CDTF">2023-03-16T11:16:32Z</dcterms:created>
  <dcterms:modified xsi:type="dcterms:W3CDTF">2023-03-16T11:24:32Z</dcterms:modified>
</cp:coreProperties>
</file>